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A334A-6597-41AC-98BE-AD410950FCF0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45AD1-0292-4A9E-8B68-D9FB4E9436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A334A-6597-41AC-98BE-AD410950FCF0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45AD1-0292-4A9E-8B68-D9FB4E9436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A334A-6597-41AC-98BE-AD410950FCF0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45AD1-0292-4A9E-8B68-D9FB4E9436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A334A-6597-41AC-98BE-AD410950FCF0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45AD1-0292-4A9E-8B68-D9FB4E9436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A334A-6597-41AC-98BE-AD410950FCF0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45AD1-0292-4A9E-8B68-D9FB4E9436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A334A-6597-41AC-98BE-AD410950FCF0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45AD1-0292-4A9E-8B68-D9FB4E9436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A334A-6597-41AC-98BE-AD410950FCF0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45AD1-0292-4A9E-8B68-D9FB4E9436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A334A-6597-41AC-98BE-AD410950FCF0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45AD1-0292-4A9E-8B68-D9FB4E9436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A334A-6597-41AC-98BE-AD410950FCF0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45AD1-0292-4A9E-8B68-D9FB4E9436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A334A-6597-41AC-98BE-AD410950FCF0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45AD1-0292-4A9E-8B68-D9FB4E9436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A334A-6597-41AC-98BE-AD410950FCF0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45AD1-0292-4A9E-8B68-D9FB4E9436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A334A-6597-41AC-98BE-AD410950FCF0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645AD1-0292-4A9E-8B68-D9FB4E9436E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124744"/>
            <a:ext cx="7918648" cy="4608512"/>
          </a:xfrm>
        </p:spPr>
        <p:txBody>
          <a:bodyPr>
            <a:noAutofit/>
          </a:bodyPr>
          <a:lstStyle/>
          <a:p>
            <a:r>
              <a:rPr lang="ru-RU" sz="5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Особенности организации деятельности учителя и обучающихся на учебном занятии в процессе реализации стандартов второго поколения</a:t>
            </a:r>
            <a:endParaRPr lang="ru-RU" sz="5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Результаты обучения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Предметные результаты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Нет портфеля обучающегося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оценка 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оценка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учителя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Важны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положительные оценки учеников по итогам контрольных работ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только предметные результаты, но и личностные,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метапредметные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Создание портфеля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Ориентир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 самооценку обучающегося, формирование адекватной самооценки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Учет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динамики результатов обучения детей относительно самих себя. Оценка промежуточных результатов обучения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Изменения в деятельности обучающихся</a:t>
            </a:r>
            <a:endParaRPr lang="ru-RU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Деятельность первоклассника до введения ФГОС</a:t>
            </a:r>
            <a:endParaRPr lang="ru-RU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Вид  деятельности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Пассивное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слушание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Выполнение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заданий по указанию учителя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 источниками информации по рекомендации учителя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Использование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литературы (справочники, словари). Использование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интернет-ресурсов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(только с помощью родителей)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Переспрашивание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заданного вопроса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Деятельность первоклассника после введения  ФГОС</a:t>
            </a:r>
            <a:endParaRPr lang="ru-RU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Активные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действия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Самостоятельный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поиск решения поставленной задачи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Самостоятельный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выбор необходимых информационных ресурсов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Использование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интернет-ресурсов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самостоятельно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Уточнение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вопроса (ученики задают вопросы с целью уточнить, пояснить детали задания)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>
          <a:xfrm>
            <a:off x="457200" y="692696"/>
            <a:ext cx="4038600" cy="5433467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Фронтальная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работа</a:t>
            </a:r>
          </a:p>
          <a:p>
            <a:pPr algn="just"/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Ведущие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средства обучения – учебник и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тетрадь</a:t>
            </a:r>
          </a:p>
          <a:p>
            <a:pPr algn="just"/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Самостоятельная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деятельность детей на уроке возможна только с целью контроля учителем уровня знаний и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умений</a:t>
            </a:r>
          </a:p>
          <a:p>
            <a:pPr algn="just"/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Учителем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организована деятельность детей по выполнению заданий из учебника</a:t>
            </a:r>
          </a:p>
          <a:p>
            <a:pPr algn="just"/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4648200" y="404664"/>
            <a:ext cx="3956248" cy="6192688"/>
          </a:xfrm>
        </p:spPr>
        <p:txBody>
          <a:bodyPr>
            <a:normAutofit fontScale="55000" lnSpcReduction="20000"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Групповая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работа (коммуникативная компетенция детей значительно развита, они свободно взаимодействуют в группах). Умеют применять правила работы в группе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Значительно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расширен ассортимент учебных материалов (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лего-конструктор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средства ИКТ и т. д.)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Самостоятельная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деятельность детей на уроке осуществляется, в основном, для достижения поставленной цели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Учителем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организована деятельность детей: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 по поиску, обработке информации;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• обобщению способов действия;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• постановке учебной задачи и т. д.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Взаимодействие обучающегося и учителя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Пассивное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принятие информации обучающимися;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субъект-объектные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отношения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ребенка требуется четкое выполнение задания и – часто – краткий ответ на поставленный вопрос учителя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Активное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включение обучающихся в образовательный процесс; постепенное выстраивание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субъект-субъектных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отношений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Детям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предоставлена возможность вариативного выполнения задания; учащиеся свободно выражают мысли, доказывают свою точку зрения, не боятся высказывать мнения, противоположные мнению учителя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Адаптация к школьному обучению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Уровень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тревожности обучающихся в адаптационный период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повышен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Средний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срок адаптации обучающихся – 2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месяца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Вид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ведущей деятельности детей в период адаптации – учебная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Наблюдается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снижение уровня тревожности обучающихся в адаптационный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период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сроки адаптации обучающихся – 3–5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недель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Виды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ведущей деятельности детей в период адаптации – игровая и проектная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Результаты обучения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Знания, умения и навыки приобретаются из учебников. Дети справляются в основном со стандартными заданиями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Дети могут самостоятельно приобретать знания, умения и навыки, умеют применять знания на практике, способны действовать в нестандартных ситуациях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Оценка деятельности обучающихся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4294967295"/>
          </p:nvPr>
        </p:nvSpPr>
        <p:spPr>
          <a:xfrm>
            <a:off x="0" y="1600200"/>
            <a:ext cx="4038600" cy="4525963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Осуществляется учителем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4294967295"/>
          </p:nvPr>
        </p:nvSpPr>
        <p:spPr>
          <a:xfrm>
            <a:off x="4644008" y="1600200"/>
            <a:ext cx="4248472" cy="45259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Учителем формируется адекватная самооценка детей; учащиеся знакомы с критериями оценивания 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(на начальной стадии), у них есть опыт самоконтроля 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и самооценки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147248" cy="3672408"/>
          </a:xfrm>
        </p:spPr>
        <p:txBody>
          <a:bodyPr>
            <a:noAutofit/>
          </a:bodyPr>
          <a:lstStyle/>
          <a:p>
            <a:r>
              <a:rPr lang="ru-RU" sz="8000" b="1" dirty="0" smtClean="0">
                <a:solidFill>
                  <a:srgbClr val="FF0000"/>
                </a:solidFill>
              </a:rPr>
              <a:t>Спасибо за внимание!</a:t>
            </a:r>
            <a:endParaRPr lang="ru-RU" sz="8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Изменения в деятельности педагога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Традиционная деятельность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Подготовка к уроку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Учитель пользуется жестко структурированным конспектом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урока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При подготовке к уроку учитель использует учебник и методические рекомендации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Деятельность учителя, работающего по ФГОС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Учитель пользуется сценарным планом урока, предоставляющим ему свободу в выборе форм, способов и приемов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обучения</a:t>
            </a:r>
          </a:p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При подготовке к уроку учитель использует учебник и методические рекомендации, интернет-ресурсы, материалы коллег. Обменивается конспектами с коллегами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778098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Основные этапы урока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Объяснение и закрепление учебного материала. Большое количество времени занимает речь учителя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Самостоятельная деятельность обучающихся (более половины времени урока)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Главная цель на уроке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Успеть выполнить все, что запланировано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Организовать деятельность детей: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• по поиску и обработке информации;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• обобщению способов действия;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• постановке учебной задачи и т. д.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Формулирование заданий для обучающихся 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(определение деятельности детей)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11560" y="1844824"/>
            <a:ext cx="3884240" cy="428133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Формулировки: решите, спишите, сравните, найдите, выпишите, выполните и т. д.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844824"/>
            <a:ext cx="3884240" cy="428133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Формулировки: проанализируйте, докажите (объясните), сравните, выразите символом, создайте схему или модель, продолжите, обобщите (сделайте вывод), выберите решение или способ решения, исследуйте, оцените, измените, придумайте и т. д.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Форма урока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Преимущественно фронтальная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Преимущественно групповая и/или индивидуальная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Нестандартное ведение урока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Учитель ведет урок в параллельном классе, урок ведут два педагога (совместно с учителями информатики, психологами и логопедами), урок проходит с поддержкой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тьютора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или в присутствии родителей обучающихся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Взаимодействие с родителями обучающихся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Происходит в виде лекций, родители не включены в образовательный процесс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Информированность родителей обучающихся. Они имеют возможность участвовать в образовательном процессе. Общение учителя с родителями школьников может осуществляться при помощи Интернета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Образовательная среда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Создается учителем. Выставки работ обучающихся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Создается обучающимися (дети изготавливают учебный материал, проводят презентации). Зонирование классов, холлов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686</Words>
  <Application>Microsoft Office PowerPoint</Application>
  <PresentationFormat>Экран (4:3)</PresentationFormat>
  <Paragraphs>91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Особенности организации деятельности учителя и обучающихся на учебном занятии в процессе реализации стандартов второго поколения</vt:lpstr>
      <vt:lpstr>Изменения в деятельности педагога</vt:lpstr>
      <vt:lpstr>Основные этапы урока</vt:lpstr>
      <vt:lpstr>Главная цель на уроке</vt:lpstr>
      <vt:lpstr>Формулирование заданий для обучающихся (определение деятельности детей)</vt:lpstr>
      <vt:lpstr>Форма урока</vt:lpstr>
      <vt:lpstr>Нестандартное ведение урока</vt:lpstr>
      <vt:lpstr>Взаимодействие с родителями обучающихся</vt:lpstr>
      <vt:lpstr>Образовательная среда</vt:lpstr>
      <vt:lpstr>Результаты обучения</vt:lpstr>
      <vt:lpstr>Изменения в деятельности обучающихся</vt:lpstr>
      <vt:lpstr>Слайд 12</vt:lpstr>
      <vt:lpstr>Взаимодействие обучающегося и учителя</vt:lpstr>
      <vt:lpstr>Адаптация к школьному обучению</vt:lpstr>
      <vt:lpstr>Результаты обучения</vt:lpstr>
      <vt:lpstr>Оценка деятельности обучающихся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организации деятельности учителя и обучающихся на учебном занятии в процессе реализации стандартов второго поколения</dc:title>
  <dc:creator>1</dc:creator>
  <cp:lastModifiedBy>1</cp:lastModifiedBy>
  <cp:revision>9</cp:revision>
  <dcterms:created xsi:type="dcterms:W3CDTF">2014-01-07T06:59:16Z</dcterms:created>
  <dcterms:modified xsi:type="dcterms:W3CDTF">2014-01-07T08:29:33Z</dcterms:modified>
</cp:coreProperties>
</file>